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ECC0B-6000-4B6F-ABA8-A2296B8BA381}" type="datetimeFigureOut">
              <a:rPr lang="en-IN" smtClean="0"/>
              <a:t>26-06-2019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3E917-5306-49D4-984D-46B1A17B8E49}" type="slidenum">
              <a:rPr lang="en-IN" smtClean="0"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296143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HISTORY</a:t>
            </a:r>
            <a:endParaRPr lang="en-IN" sz="6000" b="1" dirty="0"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2060848"/>
            <a:ext cx="8640960" cy="3577952"/>
          </a:xfrm>
        </p:spPr>
        <p:txBody>
          <a:bodyPr/>
          <a:lstStyle/>
          <a:p>
            <a:r>
              <a:rPr lang="en-US" sz="7200" b="1" dirty="0" smtClean="0">
                <a:solidFill>
                  <a:schemeClr val="tx1"/>
                </a:solidFill>
                <a:latin typeface="Algerian" pitchFamily="82" charset="0"/>
              </a:rPr>
              <a:t>CHAPTER 2</a:t>
            </a:r>
          </a:p>
          <a:p>
            <a:r>
              <a:rPr lang="en-US" sz="6000" b="1" dirty="0" smtClean="0">
                <a:solidFill>
                  <a:srgbClr val="C00000"/>
                </a:solidFill>
                <a:latin typeface="Algerian" pitchFamily="82" charset="0"/>
              </a:rPr>
              <a:t>THE LIVES OF THE HUNTER-GATHERERS</a:t>
            </a:r>
            <a:endParaRPr lang="en-IN" sz="6000" b="1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1</a:t>
            </a:r>
            <a:endParaRPr lang="en-IN" sz="6000" b="1" dirty="0">
              <a:latin typeface="Algerian" pitchFamily="82" charset="0"/>
            </a:endParaRPr>
          </a:p>
        </p:txBody>
      </p:sp>
      <p:pic>
        <p:nvPicPr>
          <p:cNvPr id="4" name="Content Placeholder 3" descr="inde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9144000" cy="52292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2</a:t>
            </a:r>
            <a:endParaRPr lang="en-IN" sz="6000" b="1" dirty="0">
              <a:latin typeface="Algerian" pitchFamily="82" charset="0"/>
            </a:endParaRPr>
          </a:p>
        </p:txBody>
      </p:sp>
      <p:pic>
        <p:nvPicPr>
          <p:cNvPr id="4" name="Content Placeholder 3" descr="WHAT+ARE+THESE+IMAGES+&amp;+WHAT+DO+THEY+TELL+US+ABOUT+EARLY+HUMAN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1600200"/>
            <a:ext cx="9144000" cy="52578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3</a:t>
            </a:r>
            <a:endParaRPr lang="en-IN" sz="6000" b="1" dirty="0">
              <a:latin typeface="Algerian" pitchFamily="82" charset="0"/>
            </a:endParaRPr>
          </a:p>
        </p:txBody>
      </p:sp>
      <p:pic>
        <p:nvPicPr>
          <p:cNvPr id="4" name="Content Placeholder 3" descr="inde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1628800"/>
            <a:ext cx="4427984" cy="5229200"/>
          </a:xfrm>
        </p:spPr>
      </p:pic>
      <p:pic>
        <p:nvPicPr>
          <p:cNvPr id="2050" name="Picture 2" descr="C:\Users\pc\Desktop\inde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4139952" cy="52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4</a:t>
            </a:r>
            <a:endParaRPr lang="en-IN" sz="6000" b="1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IN" dirty="0"/>
          </a:p>
        </p:txBody>
      </p:sp>
      <p:pic>
        <p:nvPicPr>
          <p:cNvPr id="3075" name="Picture 3" descr="C:\Users\pc\Desktop\inde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9144000" cy="53012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5</a:t>
            </a:r>
            <a:endParaRPr lang="en-IN" sz="6000" b="1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098" name="Picture 2" descr="C:\Users\pc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6</a:t>
            </a:r>
            <a:endParaRPr lang="en-IN" sz="6000" b="1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5122" name="Picture 2" descr="C:\Users\pc\Desktop\flintknapp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9143999" cy="53012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7 </a:t>
            </a:r>
            <a:endParaRPr lang="en-IN" sz="6000" b="1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6146" name="Picture 2" descr="C:\Users\pc\Desktop\inde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Algerian" pitchFamily="82" charset="0"/>
              </a:rPr>
              <a:t>GROUP 8</a:t>
            </a:r>
            <a:endParaRPr lang="en-IN" sz="6000" b="1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7171" name="Picture 3" descr="C:\Users\pc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7638"/>
            <a:ext cx="3707904" cy="5440362"/>
          </a:xfrm>
          <a:prstGeom prst="rect">
            <a:avLst/>
          </a:prstGeom>
          <a:noFill/>
        </p:spPr>
      </p:pic>
      <p:pic>
        <p:nvPicPr>
          <p:cNvPr id="7172" name="Picture 4" descr="C:\Users\pc\Desktop\inde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412776"/>
            <a:ext cx="2771800" cy="5445224"/>
          </a:xfrm>
          <a:prstGeom prst="rect">
            <a:avLst/>
          </a:prstGeom>
          <a:noFill/>
        </p:spPr>
      </p:pic>
      <p:pic>
        <p:nvPicPr>
          <p:cNvPr id="7173" name="Picture 5" descr="C:\Users\pc\Desktop\im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8562" y="1412776"/>
            <a:ext cx="2705645" cy="5445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24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HISTORY</vt:lpstr>
      <vt:lpstr>GROUP 1</vt:lpstr>
      <vt:lpstr>GROUP 2</vt:lpstr>
      <vt:lpstr>GROUP 3</vt:lpstr>
      <vt:lpstr>GROUP 4</vt:lpstr>
      <vt:lpstr>GROUP 5</vt:lpstr>
      <vt:lpstr>GROUP 6</vt:lpstr>
      <vt:lpstr>GROUP 7 </vt:lpstr>
      <vt:lpstr>GROUP 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</dc:title>
  <dc:creator>pc</dc:creator>
  <cp:lastModifiedBy>pc</cp:lastModifiedBy>
  <cp:revision>21</cp:revision>
  <dcterms:created xsi:type="dcterms:W3CDTF">2019-06-26T16:31:34Z</dcterms:created>
  <dcterms:modified xsi:type="dcterms:W3CDTF">2019-06-26T17:28:16Z</dcterms:modified>
</cp:coreProperties>
</file>